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1" r:id="rId4"/>
    <p:sldId id="274" r:id="rId5"/>
    <p:sldId id="276" r:id="rId6"/>
    <p:sldId id="275" r:id="rId7"/>
    <p:sldId id="257" r:id="rId8"/>
    <p:sldId id="277" r:id="rId9"/>
    <p:sldId id="259" r:id="rId10"/>
    <p:sldId id="279" r:id="rId11"/>
    <p:sldId id="278" r:id="rId12"/>
    <p:sldId id="258" r:id="rId13"/>
    <p:sldId id="260" r:id="rId14"/>
    <p:sldId id="270" r:id="rId15"/>
    <p:sldId id="262" r:id="rId16"/>
    <p:sldId id="263" r:id="rId17"/>
    <p:sldId id="271" r:id="rId18"/>
    <p:sldId id="273" r:id="rId19"/>
    <p:sldId id="272" r:id="rId20"/>
    <p:sldId id="267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нкурс\n_70foto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" y="4413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4291" y="328498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«Почемучки»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конкурс\ramka-16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79" y="0"/>
            <a:ext cx="9434353" cy="70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241" y="441385"/>
            <a:ext cx="75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детский сад «Светлячок» ГБОУ СОШ №1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И. М. Кузнецова с. Большая Черниговка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8846" y="5930871"/>
            <a:ext cx="3135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Ю.В.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lya_dushi_-_spokojna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3147381" y="5984190"/>
            <a:ext cx="1275132" cy="12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2195736" y="228600"/>
            <a:ext cx="5235797" cy="19526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«Психологический портрет» ребенка старшего дошкольного возраста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/>
          <p:cNvSpPr>
            <a:spLocks noChangeShapeType="1"/>
          </p:cNvSpPr>
          <p:nvPr/>
        </p:nvSpPr>
        <p:spPr bwMode="auto">
          <a:xfrm flipH="1">
            <a:off x="1480779" y="1556792"/>
            <a:ext cx="714956" cy="6622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/>
          <p:cNvSpPr>
            <a:spLocks noChangeShapeType="1"/>
          </p:cNvSpPr>
          <p:nvPr/>
        </p:nvSpPr>
        <p:spPr bwMode="auto">
          <a:xfrm flipH="1">
            <a:off x="2259651" y="2181225"/>
            <a:ext cx="800180" cy="162714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/>
          <p:cNvSpPr>
            <a:spLocks noChangeShapeType="1"/>
          </p:cNvSpPr>
          <p:nvPr/>
        </p:nvSpPr>
        <p:spPr bwMode="auto">
          <a:xfrm flipH="1">
            <a:off x="3491880" y="2429452"/>
            <a:ext cx="432048" cy="2367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/>
          <p:cNvSpPr>
            <a:spLocks noChangeShapeType="1"/>
          </p:cNvSpPr>
          <p:nvPr/>
        </p:nvSpPr>
        <p:spPr bwMode="auto">
          <a:xfrm>
            <a:off x="4813634" y="2429452"/>
            <a:ext cx="334430" cy="2367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/>
          <p:cNvSpPr>
            <a:spLocks noChangeShapeType="1"/>
          </p:cNvSpPr>
          <p:nvPr/>
        </p:nvSpPr>
        <p:spPr bwMode="auto">
          <a:xfrm>
            <a:off x="6758433" y="1907847"/>
            <a:ext cx="673100" cy="4016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46073" y="2272827"/>
            <a:ext cx="2103159" cy="64636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Активность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59927" y="3808369"/>
            <a:ext cx="3014150" cy="7207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Любознательность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04167" y="4797152"/>
            <a:ext cx="3456384" cy="864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Желание экспериментировать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4572000" y="4797152"/>
            <a:ext cx="4104455" cy="88407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Стремление познавать  окружающий мир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"/>
          <p:cNvSpPr>
            <a:spLocks noChangeArrowheads="1"/>
          </p:cNvSpPr>
          <p:nvPr/>
        </p:nvSpPr>
        <p:spPr bwMode="auto">
          <a:xfrm>
            <a:off x="5580112" y="2386958"/>
            <a:ext cx="3312368" cy="1261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Желание к самостоятельной деятельности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26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7200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«Опытная лаборатория»</a:t>
            </a: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" y="650305"/>
            <a:ext cx="8532440" cy="5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9251" y="317847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опытную 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лабораторию»</a:t>
            </a: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38" y="755104"/>
            <a:ext cx="4108642" cy="50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6" y="-14946"/>
            <a:ext cx="9144000" cy="68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0053" y="260648"/>
            <a:ext cx="483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«Экспериментальный уголок»</a:t>
            </a:r>
            <a:endParaRPr lang="ru-RU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8" y="750766"/>
            <a:ext cx="8564372" cy="57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проведения занятия в лаборатории «Почемучка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Поиск решения задачи опытным путем.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Фиксация результатов.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вывода. </a:t>
            </a:r>
          </a:p>
        </p:txBody>
      </p:sp>
    </p:spTree>
    <p:extLst>
      <p:ext uri="{BB962C8B-B14F-4D97-AF65-F5344CB8AC3E}">
        <p14:creationId xmlns:p14="http://schemas.microsoft.com/office/powerpoint/2010/main" val="39271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13415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Н. Н. 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Подьяков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писал: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Детское экспериментирование — одна из форм организации детской деятельности с одной стороны и один из видов познавательной деятельности с другой». </a:t>
            </a:r>
          </a:p>
        </p:txBody>
      </p:sp>
    </p:spTree>
    <p:extLst>
      <p:ext uri="{BB962C8B-B14F-4D97-AF65-F5344CB8AC3E}">
        <p14:creationId xmlns:p14="http://schemas.microsoft.com/office/powerpoint/2010/main" val="36815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конкурс\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2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онкурс\girl_shaking_science_experiment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6004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442393"/>
            <a:ext cx="7164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конкурс\ramka-1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черниговка\Desktop\animashki-zvezdy-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04058"/>
            <a:ext cx="795590" cy="15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черниговка\Desktop\Red-Dolls-Alphabet-1728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34281"/>
            <a:ext cx="100811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черниговка\Desktop\15c016c04ae71fa5a55dabff8db60d0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3781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овизна экспериментирования «Почемучки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в ней реализован подход познавательного развития ребёнка дошкольного возраста как субъекта экспериментальной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конкурс\girl_shaking_science_experiment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41" y="3141041"/>
            <a:ext cx="2736304" cy="37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конкурс\ramka-1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-213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208912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познавательно -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исследовательской активности воспитанников старшего дошкольного возраста посредством  создания условий для самостоятельного экспериментирования.</a:t>
            </a:r>
            <a:endParaRPr lang="ru-RU" sz="28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6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онкурс\ramka-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 физических свойствах окружающего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выполнения правил техники безопасности при проведении физических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разные способы познания, которые необходимы для решения познавательных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целенаправленно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>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177</Words>
  <Application>Microsoft Office PowerPoint</Application>
  <PresentationFormat>Экран (4:3)</PresentationFormat>
  <Paragraphs>37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черниговка</dc:creator>
  <cp:lastModifiedBy>черниговка</cp:lastModifiedBy>
  <cp:revision>26</cp:revision>
  <dcterms:created xsi:type="dcterms:W3CDTF">2016-10-31T10:39:12Z</dcterms:created>
  <dcterms:modified xsi:type="dcterms:W3CDTF">2016-11-14T10:17:38Z</dcterms:modified>
</cp:coreProperties>
</file>